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8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62" y="944787"/>
            <a:ext cx="8915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Course Name-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Production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Technology for Ornamental Crops, MAP and Landscaping 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Course Code-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20014400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060" y="0"/>
            <a:ext cx="1499939" cy="7553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3151401" y="4038600"/>
            <a:ext cx="5254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>
                <a:latin typeface="Cambria" panose="02040503050406030204" pitchFamily="18" charset="0"/>
              </a:rPr>
              <a:t>Presented By- </a:t>
            </a:r>
            <a:r>
              <a:rPr lang="en-IN" sz="2400" dirty="0" err="1" smtClean="0">
                <a:latin typeface="Cambria" panose="02040503050406030204" pitchFamily="18" charset="0"/>
              </a:rPr>
              <a:t>Dr</a:t>
            </a:r>
            <a:r>
              <a:rPr lang="en-IN" sz="2400" dirty="0" err="1">
                <a:latin typeface="Cambria" panose="02040503050406030204" pitchFamily="18" charset="0"/>
              </a:rPr>
              <a:t>.</a:t>
            </a:r>
            <a:r>
              <a:rPr lang="en-IN" sz="2400" dirty="0">
                <a:latin typeface="Cambria" panose="02040503050406030204" pitchFamily="18" charset="0"/>
              </a:rPr>
              <a:t> Mahendra  Kr. </a:t>
            </a:r>
            <a:r>
              <a:rPr lang="en-IN" sz="2400" dirty="0" err="1">
                <a:latin typeface="Cambria" panose="02040503050406030204" pitchFamily="18" charset="0"/>
              </a:rPr>
              <a:t>Yadav</a:t>
            </a:r>
            <a:r>
              <a:rPr lang="en-IN" sz="240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48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hrysanthemu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4431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447692"/>
            <a:ext cx="9143999" cy="4103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hrysanthemu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4431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353908"/>
            <a:ext cx="9143999" cy="50409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hrysanthemu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447692"/>
            <a:ext cx="9143999" cy="4103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hrysanthemu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hrysanthemu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hrysanthemu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2" y="6541477"/>
            <a:ext cx="9143999" cy="3165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hrysanthemu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hrysanthemu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491" y="4570"/>
            <a:ext cx="867507" cy="3119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hrysanthemu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377354"/>
            <a:ext cx="9143999" cy="4806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1"/>
            <a:ext cx="1254368" cy="3822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hrysanthemu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424246"/>
            <a:ext cx="9143999" cy="4337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1"/>
            <a:ext cx="1254368" cy="2767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328746"/>
            <a:ext cx="91439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Identify </a:t>
            </a:r>
            <a:r>
              <a:rPr lang="en-US" sz="2400" dirty="0">
                <a:latin typeface="Cambria" panose="02040503050406030204" pitchFamily="18" charset="0"/>
              </a:rPr>
              <a:t>different types of ornamental and medicinal crops.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Examine </a:t>
            </a:r>
            <a:r>
              <a:rPr lang="en-US" sz="2400" dirty="0">
                <a:latin typeface="Cambria" panose="02040503050406030204" pitchFamily="18" charset="0"/>
              </a:rPr>
              <a:t>various principles of landscaping, uses of landscape trees, shrubs and climbers, production technology of important ornamental crops, etc.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Determine </a:t>
            </a:r>
            <a:r>
              <a:rPr lang="en-US" sz="2400" dirty="0">
                <a:latin typeface="Cambria" panose="02040503050406030204" pitchFamily="18" charset="0"/>
              </a:rPr>
              <a:t>about Demonstrate various Package of practices for loose flowers and their transportation, storage house and required condition for cut and loose flower.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Construct </a:t>
            </a:r>
            <a:r>
              <a:rPr lang="en-US" sz="2400" dirty="0">
                <a:latin typeface="Cambria" panose="02040503050406030204" pitchFamily="18" charset="0"/>
              </a:rPr>
              <a:t>about the various problems with the production technology of medicinal and aromatic plants.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Importance </a:t>
            </a:r>
            <a:r>
              <a:rPr lang="en-US" sz="2400" dirty="0">
                <a:latin typeface="Cambria" panose="02040503050406030204" pitchFamily="18" charset="0"/>
              </a:rPr>
              <a:t>of Processing and value addition in ornamental crops and MAPs produce. </a:t>
            </a:r>
          </a:p>
          <a:p>
            <a:r>
              <a:rPr lang="en-US" sz="2000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-1338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Course Objectives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060" y="0"/>
            <a:ext cx="1499939" cy="5098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2" y="6400800"/>
            <a:ext cx="9143999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5091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hrysanthemu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389077"/>
            <a:ext cx="9143999" cy="4689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354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hrysanthemu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5251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447692"/>
            <a:ext cx="9143999" cy="4103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hrysanthemu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hrysanthemu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611815"/>
            <a:ext cx="9143999" cy="24618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hrysanthemu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682154"/>
            <a:ext cx="9143999" cy="1758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hrysanthemu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646985"/>
            <a:ext cx="9143999" cy="2110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hrysanthemu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682154"/>
            <a:ext cx="9143999" cy="1758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hrysanthemu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447692"/>
            <a:ext cx="9143999" cy="4103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9" y="4571"/>
            <a:ext cx="761999" cy="300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529754"/>
            <a:ext cx="9143999" cy="3282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1319475"/>
            <a:ext cx="9143999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Production technology of </a:t>
            </a:r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chrysanthemum 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under open conditions..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hrysanthemu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230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hrysanthemu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hrysanthemu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hrysanthemu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3727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377354"/>
            <a:ext cx="9143999" cy="4806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hrysanthemu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3727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377354"/>
            <a:ext cx="9143999" cy="4806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hrysanthemu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3962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1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631" y="4570"/>
            <a:ext cx="1254368" cy="476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633</Words>
  <Application>Microsoft Office PowerPoint</Application>
  <PresentationFormat>On-screen Show (4:3)</PresentationFormat>
  <Paragraphs>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Mahendra</cp:lastModifiedBy>
  <cp:revision>10</cp:revision>
  <dcterms:created xsi:type="dcterms:W3CDTF">2013-01-27T09:14:16Z</dcterms:created>
  <dcterms:modified xsi:type="dcterms:W3CDTF">2024-04-17T06:20:16Z</dcterms:modified>
  <cp:category/>
</cp:coreProperties>
</file>